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8101A-0432-E346-9994-43B5BF600D66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343AF-439C-E040-9E12-71DD5CF52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3BE37-3059-9440-A319-F0173B33CDBB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2DA6C-78B9-F24C-9308-0451F18CE385}" type="datetimeFigureOut">
              <a:rPr lang="en-US" smtClean="0"/>
              <a:pPr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97B2C-6374-DF4F-84B6-A10E33741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jpeg"/><Relationship Id="rId12" Type="http://schemas.openxmlformats.org/officeDocument/2006/relationships/image" Target="../media/image10.jpeg"/><Relationship Id="rId13" Type="http://schemas.openxmlformats.org/officeDocument/2006/relationships/image" Target="../media/image11.jpeg"/><Relationship Id="rId14" Type="http://schemas.openxmlformats.org/officeDocument/2006/relationships/image" Target="../media/image12.gif"/><Relationship Id="rId15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9" Type="http://schemas.openxmlformats.org/officeDocument/2006/relationships/image" Target="../media/image7.jpeg"/><Relationship Id="rId10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667000" y="609600"/>
            <a:ext cx="5791200" cy="519113"/>
          </a:xfrm>
          <a:prstGeom prst="rect">
            <a:avLst/>
          </a:prstGeom>
          <a:solidFill>
            <a:srgbClr val="E3930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 smtClean="0"/>
              <a:t>My trip to </a:t>
            </a:r>
            <a:r>
              <a:rPr lang="en-US" sz="2800" dirty="0"/>
              <a:t>C</a:t>
            </a:r>
            <a:r>
              <a:rPr lang="en-US" sz="2800" dirty="0" smtClean="0"/>
              <a:t>olombia </a:t>
            </a:r>
            <a:endParaRPr lang="en-US" sz="2800" dirty="0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114300" y="4495799"/>
            <a:ext cx="8877299" cy="45719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693417" y="3276599"/>
            <a:ext cx="45719" cy="129539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739136" y="5943599"/>
            <a:ext cx="1295400" cy="57708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16 may 2011 lost my wallet and passport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 flipH="1">
            <a:off x="1363978" y="4541517"/>
            <a:ext cx="45719" cy="140208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Picture 2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732"/>
            <a:ext cx="2362199" cy="2528332"/>
          </a:xfrm>
          <a:prstGeom prst="rect">
            <a:avLst/>
          </a:prstGeom>
        </p:spPr>
      </p:pic>
      <p:sp>
        <p:nvSpPr>
          <p:cNvPr id="24" name="Text Box 18"/>
          <p:cNvSpPr txBox="1">
            <a:spLocks noChangeArrowheads="1"/>
          </p:cNvSpPr>
          <p:nvPr/>
        </p:nvSpPr>
        <p:spPr bwMode="auto">
          <a:xfrm>
            <a:off x="114299" y="2699519"/>
            <a:ext cx="1295400" cy="57708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15 may 2011 arrive in Colombia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1828800" y="2514600"/>
            <a:ext cx="1295400" cy="253916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Got shocked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>
            <a:off x="4571996" y="4541517"/>
            <a:ext cx="45719" cy="111354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2316478" y="2768516"/>
            <a:ext cx="45719" cy="180348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5433057" y="2883932"/>
            <a:ext cx="45719" cy="161186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V="1">
            <a:off x="3878581" y="3103474"/>
            <a:ext cx="45719" cy="143804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H="1">
            <a:off x="3078479" y="4541518"/>
            <a:ext cx="45719" cy="121919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2362199" y="5816642"/>
            <a:ext cx="1295400" cy="738664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Looking for them in the apt and asking the door man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276600" y="2687976"/>
            <a:ext cx="1295400" cy="41549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Couldn't find them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924300" y="5655058"/>
            <a:ext cx="1295400" cy="900246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My neighbor heard of what happened through the door man 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4762499" y="2145268"/>
            <a:ext cx="1295400" cy="738664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The neighbor provided to help me until I find my things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455918" y="5978224"/>
            <a:ext cx="1295400" cy="900246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The friendly neighbor providing me the </a:t>
            </a:r>
            <a:r>
              <a:rPr lang="en-US" sz="1050" dirty="0" smtClean="0">
                <a:latin typeface="Arial Black" charset="0"/>
              </a:rPr>
              <a:t>C</a:t>
            </a:r>
            <a:r>
              <a:rPr lang="en-US" sz="1050" dirty="0" smtClean="0">
                <a:latin typeface="Arial Black" charset="0"/>
              </a:rPr>
              <a:t>olombian food for </a:t>
            </a:r>
            <a:r>
              <a:rPr lang="en-US" sz="1050" dirty="0" smtClean="0">
                <a:latin typeface="Arial Black" charset="0"/>
              </a:rPr>
              <a:t>3 days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27" name="Line 9"/>
          <p:cNvSpPr>
            <a:spLocks noChangeShapeType="1"/>
          </p:cNvSpPr>
          <p:nvPr/>
        </p:nvSpPr>
        <p:spPr bwMode="auto">
          <a:xfrm>
            <a:off x="6096000" y="4537374"/>
            <a:ext cx="45719" cy="1406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6240771" y="2514600"/>
            <a:ext cx="1295400" cy="738664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in my fourth day and I still waiting to find my things  </a:t>
            </a:r>
            <a:r>
              <a:rPr lang="en-US" sz="1050" dirty="0" smtClean="0">
                <a:latin typeface="Arial Black" charset="0"/>
              </a:rPr>
              <a:t>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H="1" flipV="1">
            <a:off x="6842752" y="3276598"/>
            <a:ext cx="45719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6972300" y="5760717"/>
            <a:ext cx="1272539" cy="1223412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Later on my fourth day a taxi driver found my things in his car when he was cleaning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33" name="Line 9"/>
          <p:cNvSpPr>
            <a:spLocks noChangeShapeType="1"/>
          </p:cNvSpPr>
          <p:nvPr/>
        </p:nvSpPr>
        <p:spPr bwMode="auto">
          <a:xfrm flipH="1">
            <a:off x="7574280" y="4495799"/>
            <a:ext cx="45719" cy="12649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7696199" y="2226059"/>
            <a:ext cx="1295400" cy="57708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Got my wallet and passport back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35" name="Line 9"/>
          <p:cNvSpPr>
            <a:spLocks noChangeShapeType="1"/>
          </p:cNvSpPr>
          <p:nvPr/>
        </p:nvSpPr>
        <p:spPr bwMode="auto">
          <a:xfrm flipV="1">
            <a:off x="8117839" y="2803140"/>
            <a:ext cx="45719" cy="160339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8343900" y="5334000"/>
            <a:ext cx="647699" cy="1061829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25 may leaving to go home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37" name="Line 9"/>
          <p:cNvSpPr>
            <a:spLocks noChangeShapeType="1"/>
          </p:cNvSpPr>
          <p:nvPr/>
        </p:nvSpPr>
        <p:spPr bwMode="auto">
          <a:xfrm flipH="1">
            <a:off x="8610599" y="4541517"/>
            <a:ext cx="45719" cy="79248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9" name="Picture 38" descr="businesswoman_hailing_a_taxi_outside_an_airport_gws21907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9" y="4571999"/>
            <a:ext cx="1094607" cy="1244643"/>
          </a:xfrm>
          <a:prstGeom prst="rect">
            <a:avLst/>
          </a:prstGeom>
        </p:spPr>
      </p:pic>
      <p:pic>
        <p:nvPicPr>
          <p:cNvPr id="40" name="Picture 39" descr="Passport Walle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3456548"/>
            <a:ext cx="1143000" cy="990600"/>
          </a:xfrm>
          <a:prstGeom prst="rect">
            <a:avLst/>
          </a:prstGeom>
        </p:spPr>
      </p:pic>
      <p:pic>
        <p:nvPicPr>
          <p:cNvPr id="41" name="Picture 40" descr="3988828-i-am-shocked--a-young-woman-is-shocked-she-has-both-of-he-hands-in-her-face-with-mouth-and-eyes-wid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9699" y="4541518"/>
            <a:ext cx="1593927" cy="862872"/>
          </a:xfrm>
          <a:prstGeom prst="rect">
            <a:avLst/>
          </a:prstGeom>
        </p:spPr>
      </p:pic>
      <p:pic>
        <p:nvPicPr>
          <p:cNvPr id="42" name="Picture 41" descr="Looking_for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2643" y="3387426"/>
            <a:ext cx="1163114" cy="1059722"/>
          </a:xfrm>
          <a:prstGeom prst="rect">
            <a:avLst/>
          </a:prstGeom>
        </p:spPr>
      </p:pic>
      <p:pic>
        <p:nvPicPr>
          <p:cNvPr id="43" name="Picture 42" descr="sad-face-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3281" y="4571999"/>
            <a:ext cx="990600" cy="884936"/>
          </a:xfrm>
          <a:prstGeom prst="rect">
            <a:avLst/>
          </a:prstGeom>
        </p:spPr>
      </p:pic>
      <p:pic>
        <p:nvPicPr>
          <p:cNvPr id="44" name="Picture 43" descr="helping-hand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0205" y="4541518"/>
            <a:ext cx="1079988" cy="868680"/>
          </a:xfrm>
          <a:prstGeom prst="rect">
            <a:avLst/>
          </a:prstGeom>
        </p:spPr>
      </p:pic>
      <p:pic>
        <p:nvPicPr>
          <p:cNvPr id="45" name="Picture 44" descr="hearing_difficultie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8651" y="3743411"/>
            <a:ext cx="1226698" cy="703737"/>
          </a:xfrm>
          <a:prstGeom prst="rect">
            <a:avLst/>
          </a:prstGeom>
        </p:spPr>
      </p:pic>
      <p:pic>
        <p:nvPicPr>
          <p:cNvPr id="46" name="Picture 45" descr="Mexican-food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0700" y="3387426"/>
            <a:ext cx="1150618" cy="1014321"/>
          </a:xfrm>
          <a:prstGeom prst="rect">
            <a:avLst/>
          </a:prstGeom>
        </p:spPr>
      </p:pic>
      <p:pic>
        <p:nvPicPr>
          <p:cNvPr id="47" name="Picture 46" descr="waiting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2193" y="4555235"/>
            <a:ext cx="1261119" cy="901700"/>
          </a:xfrm>
          <a:prstGeom prst="rect">
            <a:avLst/>
          </a:prstGeom>
        </p:spPr>
      </p:pic>
      <p:pic>
        <p:nvPicPr>
          <p:cNvPr id="48" name="Picture 47" descr="226977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12742" y="3634389"/>
            <a:ext cx="1159379" cy="772146"/>
          </a:xfrm>
          <a:prstGeom prst="rect">
            <a:avLst/>
          </a:prstGeom>
        </p:spPr>
      </p:pic>
      <p:pic>
        <p:nvPicPr>
          <p:cNvPr id="49" name="Picture 48" descr="dsdsd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71788" y="4571998"/>
            <a:ext cx="546101" cy="546101"/>
          </a:xfrm>
          <a:prstGeom prst="rect">
            <a:avLst/>
          </a:prstGeom>
        </p:spPr>
      </p:pic>
      <p:pic>
        <p:nvPicPr>
          <p:cNvPr id="50" name="Picture 49" descr="Airplane Vacation Travel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67243" y="3811197"/>
            <a:ext cx="886712" cy="590550"/>
          </a:xfrm>
          <a:prstGeom prst="rect">
            <a:avLst/>
          </a:prstGeom>
        </p:spPr>
      </p:pic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2733142" y="152400"/>
            <a:ext cx="2029357" cy="25391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MOUSA BO KHAMSEEN </a:t>
            </a:r>
            <a:r>
              <a:rPr lang="en-US" sz="1050" dirty="0" smtClean="0">
                <a:latin typeface="Arial Black" charset="0"/>
              </a:rPr>
              <a:t> 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auto">
          <a:xfrm>
            <a:off x="5185349" y="152400"/>
            <a:ext cx="1295400" cy="25391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July 11,2011</a:t>
            </a:r>
            <a:endParaRPr lang="en-US" sz="1050" dirty="0">
              <a:latin typeface="Arial Blac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/>
      <p:bldP spid="25618" grpId="0" animBg="1"/>
      <p:bldP spid="25623" grpId="0" animBg="1"/>
      <p:bldP spid="24" grpId="0" animBg="1"/>
      <p:bldP spid="2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2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1" grpId="0" animBg="1"/>
      <p:bldP spid="5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114</Words>
  <Application>Microsoft Macintosh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MOUSA BO KHAMSEEN</dc:creator>
  <cp:lastModifiedBy>MOUSA BO KHAMSEEN</cp:lastModifiedBy>
  <cp:revision>13</cp:revision>
  <cp:lastPrinted>2011-07-12T02:36:20Z</cp:lastPrinted>
  <dcterms:created xsi:type="dcterms:W3CDTF">2011-07-12T01:20:18Z</dcterms:created>
  <dcterms:modified xsi:type="dcterms:W3CDTF">2011-07-12T02:40:26Z</dcterms:modified>
</cp:coreProperties>
</file>